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49CAA-A181-4328-82E6-451A32DCF09A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479B7-3266-4448-BAC5-333F39670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8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479B7-3266-4448-BAC5-333F396709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41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3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5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9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1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9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1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8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7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4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F3E-99E5-4BE0-B9E7-84A7BF09F271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D3F3E-99E5-4BE0-B9E7-84A7BF09F271}" type="datetimeFigureOut">
              <a:rPr lang="en-US" smtClean="0"/>
              <a:t>21-Nov-18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31E3F-9075-49AE-9C6A-B6B9F3DD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3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ore.cornell.edu/search.aspx?searchterm=click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702771"/>
              </p:ext>
            </p:extLst>
          </p:nvPr>
        </p:nvGraphicFramePr>
        <p:xfrm>
          <a:off x="401729" y="313205"/>
          <a:ext cx="11618260" cy="4397188"/>
        </p:xfrm>
        <a:graphic>
          <a:graphicData uri="http://schemas.openxmlformats.org/drawingml/2006/table">
            <a:tbl>
              <a:tblPr/>
              <a:tblGrid>
                <a:gridCol w="11618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7188">
                <a:tc>
                  <a:txBody>
                    <a:bodyPr/>
                    <a:lstStyle/>
                    <a:p>
                      <a:pPr algn="l"/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/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/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 iClicker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remote users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/>
                      <a:endParaRPr lang="en-US" sz="16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/>
                      <a:endParaRPr lang="en-US" sz="16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/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Students 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this class </a:t>
                      </a:r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will 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use an </a:t>
                      </a:r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iClicker 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remote.  One can be purchased at the </a:t>
                      </a:r>
                      <a:r>
                        <a:rPr lang="en-US" sz="1600" b="1" i="0" u="sng" dirty="0">
                          <a:solidFill>
                            <a:srgbClr val="00748B"/>
                          </a:solidFill>
                          <a:effectLst/>
                          <a:latin typeface="+mn-lt"/>
                          <a:hlinkClick r:id="rId3"/>
                        </a:rPr>
                        <a:t>Cornell Store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or many online sites such as </a:t>
                      </a:r>
                      <a:r>
                        <a:rPr lang="en-US" sz="16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Kraftees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 eBay or Craigslist.  Any type of </a:t>
                      </a:r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iClicker 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remote will work: </a:t>
                      </a:r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iClicker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iClicker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+, or </a:t>
                      </a:r>
                      <a:r>
                        <a:rPr lang="en-US" sz="16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iClicker2 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models.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/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How to register your </a:t>
                      </a:r>
                      <a:r>
                        <a:rPr lang="en-US" sz="1600" b="1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iClicker 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remote through Blackboard: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Click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above link 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iClicker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Student Registration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Type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the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iClicker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Remote ID on the back of your clicker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Click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Submit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NOTE: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Registering your clicker for one Blackboard course will automatically register your clicker for ALL Blackboard courses each semester.</a:t>
                      </a:r>
                    </a:p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Please do not register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iClickers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 the iclicker.com site.</a:t>
                      </a:r>
                    </a:p>
                  </a:txBody>
                  <a:tcPr marL="29204" marR="29204" marT="14602" marB="146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964900"/>
            <a:ext cx="12192000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If you cannot read the clicker remote ID: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To find your iClicker ID #: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Please stop in to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the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Academic Technology Center, 124 Computing &amp; Communications Center building (on the Ag Quad, next to Bailey Hall), between 9:00am – 5:00pm, Monday – Friday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and one of the staff can confirm your iClicker ID #. Once it has been confirmed, please write it on a small piece of paper and place it inside the battery compartment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.</a:t>
            </a:r>
          </a:p>
          <a:p>
            <a:pPr lvl="0"/>
            <a:r>
              <a:rPr lang="en-US" sz="1600" b="1" dirty="0"/>
              <a:t>NOTE: If you use multiple devices in any given lecture (an iClicker remote and the iClicker Reef app), you will receive points for only one of your devices.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If you have any other issues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with your iClicker remote, please stop in to the Academic Technology Center, 123 Computing &amp; Communications Center building (on the Ag Quad, near Bailey Hall), between 9:00am – 5:00pm, Monday – Friday.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0863" y="313205"/>
            <a:ext cx="461450" cy="1331970"/>
          </a:xfrm>
          <a:prstGeom prst="rect">
            <a:avLst/>
          </a:prstGeom>
        </p:spPr>
      </p:pic>
      <p:pic>
        <p:nvPicPr>
          <p:cNvPr id="9" name="Picture 8" descr="https://blogs.princeton.edu/etc/files/2013/12/iclicker_image_2.png134677280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60847" y="546765"/>
            <a:ext cx="470523" cy="109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94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25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OIT-pmg1adm</dc:creator>
  <cp:lastModifiedBy>Patrick M. Graham</cp:lastModifiedBy>
  <cp:revision>10</cp:revision>
  <dcterms:created xsi:type="dcterms:W3CDTF">2015-08-23T19:41:21Z</dcterms:created>
  <dcterms:modified xsi:type="dcterms:W3CDTF">2018-11-21T20:13:21Z</dcterms:modified>
</cp:coreProperties>
</file>